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39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events#drop_in_consultations-89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s2" TargetMode="External"/><Relationship Id="rId5" Type="http://schemas.openxmlformats.org/officeDocument/2006/relationships/hyperlink" Target="https://colorado.libcal.com/calendar/events/supercomputingpt1s2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hursday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is an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Directives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Specify resource requirements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Software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Because jobs run on a different node than from where you submitted…</a:t>
            </a:r>
            <a:endParaRPr sz="18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…software that is needed must be loaded via the job script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User scripting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the actual user scripting that will execute when the job runs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84053411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256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(4/9)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6"/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(4/11)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8"/>
              </a:rPr>
              <a:t>Consult </a:t>
            </a: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2887</Words>
  <Application>Microsoft Office PowerPoint</Application>
  <PresentationFormat>Widescreen</PresentationFormat>
  <Paragraphs>619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 Black</vt:lpstr>
      <vt:lpstr>Consolas</vt:lpstr>
      <vt:lpstr>Lato</vt:lpstr>
      <vt:lpstr>Courier New</vt:lpstr>
      <vt:lpstr>SFMono-Regular</vt:lpstr>
      <vt:lpstr>Helvetica Neue</vt:lpstr>
      <vt:lpstr>Courier</vt:lpstr>
      <vt:lpstr>Helvetica Neue Light</vt:lpstr>
      <vt:lpstr>Arial</vt:lpstr>
      <vt:lpstr>Calibri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15</cp:revision>
  <dcterms:modified xsi:type="dcterms:W3CDTF">2024-04-04T15:45:16Z</dcterms:modified>
</cp:coreProperties>
</file>